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One Little Font Bold" charset="1" panose="00000800000000000000"/>
      <p:regular r:id="rId22"/>
    </p:embeddedFont>
    <p:embeddedFont>
      <p:font typeface="Circe Bold" charset="1" panose="020B0602020203020203"/>
      <p:regular r:id="rId23"/>
    </p:embeddedFont>
    <p:embeddedFont>
      <p:font typeface="One Little Font" charset="1" panose="00000500000000000000"/>
      <p:regular r:id="rId24"/>
    </p:embeddedFont>
    <p:embeddedFont>
      <p:font typeface="Circe" charset="1" panose="020B05020202030202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16" Target="../media/image24.png" Type="http://schemas.openxmlformats.org/officeDocument/2006/relationships/image"/><Relationship Id="rId17" Target="../media/image25.svg" Type="http://schemas.openxmlformats.org/officeDocument/2006/relationships/image"/><Relationship Id="rId18" Target="../media/image54.png" Type="http://schemas.openxmlformats.org/officeDocument/2006/relationships/image"/><Relationship Id="rId19" Target="../media/image55.svg" Type="http://schemas.openxmlformats.org/officeDocument/2006/relationships/image"/><Relationship Id="rId2" Target="../media/image1.png" Type="http://schemas.openxmlformats.org/officeDocument/2006/relationships/image"/><Relationship Id="rId20" Target="../media/image26.png" Type="http://schemas.openxmlformats.org/officeDocument/2006/relationships/image"/><Relationship Id="rId21" Target="../media/image27.svg" Type="http://schemas.openxmlformats.org/officeDocument/2006/relationships/image"/><Relationship Id="rId22" Target="../media/image56.png" Type="http://schemas.openxmlformats.org/officeDocument/2006/relationships/image"/><Relationship Id="rId23" Target="../media/image57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12" Target="../media/image66.png" Type="http://schemas.openxmlformats.org/officeDocument/2006/relationships/image"/><Relationship Id="rId13" Target="../media/image67.svg" Type="http://schemas.openxmlformats.org/officeDocument/2006/relationships/image"/><Relationship Id="rId14" Target="../media/image68.png" Type="http://schemas.openxmlformats.org/officeDocument/2006/relationships/image"/><Relationship Id="rId15" Target="../media/image6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0.png" Type="http://schemas.openxmlformats.org/officeDocument/2006/relationships/image"/><Relationship Id="rId7" Target="../media/image61.svg" Type="http://schemas.openxmlformats.org/officeDocument/2006/relationships/image"/><Relationship Id="rId8" Target="../media/image62.png" Type="http://schemas.openxmlformats.org/officeDocument/2006/relationships/image"/><Relationship Id="rId9" Target="../media/image6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0720573" y="2655141"/>
            <a:ext cx="9302217" cy="4976718"/>
          </a:xfrm>
          <a:custGeom>
            <a:avLst/>
            <a:gdLst/>
            <a:ahLst/>
            <a:cxnLst/>
            <a:rect r="r" b="b" t="t" l="l"/>
            <a:pathLst>
              <a:path h="4976718" w="9302217">
                <a:moveTo>
                  <a:pt x="0" y="0"/>
                </a:moveTo>
                <a:lnTo>
                  <a:pt x="9302217" y="0"/>
                </a:lnTo>
                <a:lnTo>
                  <a:pt x="9302217" y="4976718"/>
                </a:lnTo>
                <a:lnTo>
                  <a:pt x="0" y="4976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6504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998006" y="-1118177"/>
            <a:ext cx="9302217" cy="12523355"/>
          </a:xfrm>
          <a:custGeom>
            <a:avLst/>
            <a:gdLst/>
            <a:ahLst/>
            <a:cxnLst/>
            <a:rect r="r" b="b" t="t" l="l"/>
            <a:pathLst>
              <a:path h="12523355" w="9302217">
                <a:moveTo>
                  <a:pt x="0" y="0"/>
                </a:moveTo>
                <a:lnTo>
                  <a:pt x="9302218" y="0"/>
                </a:lnTo>
                <a:lnTo>
                  <a:pt x="9302218" y="12523354"/>
                </a:lnTo>
                <a:lnTo>
                  <a:pt x="0" y="12523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5327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796173" y="9482167"/>
            <a:ext cx="4627168" cy="312442"/>
            <a:chOff x="0" y="0"/>
            <a:chExt cx="1218678" cy="822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18678" cy="82289"/>
            </a:xfrm>
            <a:custGeom>
              <a:avLst/>
              <a:gdLst/>
              <a:ahLst/>
              <a:cxnLst/>
              <a:rect r="r" b="b" t="t" l="l"/>
              <a:pathLst>
                <a:path h="82289" w="1218678">
                  <a:moveTo>
                    <a:pt x="0" y="0"/>
                  </a:moveTo>
                  <a:lnTo>
                    <a:pt x="1218678" y="0"/>
                  </a:lnTo>
                  <a:lnTo>
                    <a:pt x="1218678" y="82289"/>
                  </a:lnTo>
                  <a:lnTo>
                    <a:pt x="0" y="82289"/>
                  </a:lnTo>
                  <a:close/>
                </a:path>
              </a:pathLst>
            </a:custGeom>
            <a:solidFill>
              <a:srgbClr val="B8121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1218678" cy="1584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4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335450" y="520470"/>
            <a:ext cx="4627168" cy="219052"/>
            <a:chOff x="0" y="0"/>
            <a:chExt cx="1218678" cy="576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18678" cy="57693"/>
            </a:xfrm>
            <a:custGeom>
              <a:avLst/>
              <a:gdLst/>
              <a:ahLst/>
              <a:cxnLst/>
              <a:rect r="r" b="b" t="t" l="l"/>
              <a:pathLst>
                <a:path h="57693" w="1218678">
                  <a:moveTo>
                    <a:pt x="0" y="0"/>
                  </a:moveTo>
                  <a:lnTo>
                    <a:pt x="1218678" y="0"/>
                  </a:lnTo>
                  <a:lnTo>
                    <a:pt x="1218678" y="57693"/>
                  </a:lnTo>
                  <a:lnTo>
                    <a:pt x="0" y="57693"/>
                  </a:lnTo>
                  <a:close/>
                </a:path>
              </a:pathLst>
            </a:custGeom>
            <a:solidFill>
              <a:srgbClr val="B8121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1218678" cy="133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4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6329510" y="492391"/>
            <a:ext cx="5980840" cy="3280189"/>
          </a:xfrm>
          <a:custGeom>
            <a:avLst/>
            <a:gdLst/>
            <a:ahLst/>
            <a:cxnLst/>
            <a:rect r="r" b="b" t="t" l="l"/>
            <a:pathLst>
              <a:path h="3280189" w="5980840">
                <a:moveTo>
                  <a:pt x="0" y="0"/>
                </a:moveTo>
                <a:lnTo>
                  <a:pt x="5980840" y="0"/>
                </a:lnTo>
                <a:lnTo>
                  <a:pt x="5980840" y="3280190"/>
                </a:lnTo>
                <a:lnTo>
                  <a:pt x="0" y="3280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2588832" y="7554660"/>
            <a:ext cx="3262288" cy="1931053"/>
          </a:xfrm>
          <a:custGeom>
            <a:avLst/>
            <a:gdLst/>
            <a:ahLst/>
            <a:cxnLst/>
            <a:rect r="r" b="b" t="t" l="l"/>
            <a:pathLst>
              <a:path h="1931053" w="3262288">
                <a:moveTo>
                  <a:pt x="0" y="0"/>
                </a:moveTo>
                <a:lnTo>
                  <a:pt x="3262289" y="0"/>
                </a:lnTo>
                <a:lnTo>
                  <a:pt x="3262289" y="1931053"/>
                </a:lnTo>
                <a:lnTo>
                  <a:pt x="0" y="19310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22057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058502" y="2315838"/>
            <a:ext cx="5539365" cy="2417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9450"/>
              </a:lnSpc>
              <a:spcBef>
                <a:spcPct val="0"/>
              </a:spcBef>
            </a:pPr>
            <a:r>
              <a:rPr lang="en-US" b="true" sz="8363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Describe the images here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-6667115">
            <a:off x="3143865" y="3468489"/>
            <a:ext cx="2918657" cy="2810737"/>
          </a:xfrm>
          <a:custGeom>
            <a:avLst/>
            <a:gdLst/>
            <a:ahLst/>
            <a:cxnLst/>
            <a:rect r="r" b="b" t="t" l="l"/>
            <a:pathLst>
              <a:path h="2810737" w="2918657">
                <a:moveTo>
                  <a:pt x="0" y="0"/>
                </a:moveTo>
                <a:lnTo>
                  <a:pt x="2918657" y="0"/>
                </a:lnTo>
                <a:lnTo>
                  <a:pt x="2918657" y="2810736"/>
                </a:lnTo>
                <a:lnTo>
                  <a:pt x="0" y="2810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6677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667115">
            <a:off x="8120925" y="3468489"/>
            <a:ext cx="2918657" cy="2810737"/>
          </a:xfrm>
          <a:custGeom>
            <a:avLst/>
            <a:gdLst/>
            <a:ahLst/>
            <a:cxnLst/>
            <a:rect r="r" b="b" t="t" l="l"/>
            <a:pathLst>
              <a:path h="2810737" w="2918657">
                <a:moveTo>
                  <a:pt x="0" y="0"/>
                </a:moveTo>
                <a:lnTo>
                  <a:pt x="2918657" y="0"/>
                </a:lnTo>
                <a:lnTo>
                  <a:pt x="2918657" y="2810736"/>
                </a:lnTo>
                <a:lnTo>
                  <a:pt x="0" y="2810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6677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667115">
            <a:off x="13097985" y="3468489"/>
            <a:ext cx="2918657" cy="2810737"/>
          </a:xfrm>
          <a:custGeom>
            <a:avLst/>
            <a:gdLst/>
            <a:ahLst/>
            <a:cxnLst/>
            <a:rect r="r" b="b" t="t" l="l"/>
            <a:pathLst>
              <a:path h="2810737" w="2918657">
                <a:moveTo>
                  <a:pt x="0" y="0"/>
                </a:moveTo>
                <a:lnTo>
                  <a:pt x="2918657" y="0"/>
                </a:lnTo>
                <a:lnTo>
                  <a:pt x="2918657" y="2810736"/>
                </a:lnTo>
                <a:lnTo>
                  <a:pt x="0" y="2810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6677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217541" y="1462197"/>
            <a:ext cx="12623502" cy="1214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50"/>
              </a:lnSpc>
              <a:spcBef>
                <a:spcPct val="0"/>
              </a:spcBef>
            </a:pPr>
            <a:r>
              <a:rPr lang="en-US" b="true" sz="8363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Write a main idea here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12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5306470" y="4352190"/>
            <a:ext cx="2610192" cy="190627"/>
          </a:xfrm>
          <a:custGeom>
            <a:avLst/>
            <a:gdLst/>
            <a:ahLst/>
            <a:cxnLst/>
            <a:rect r="r" b="b" t="t" l="l"/>
            <a:pathLst>
              <a:path h="190627" w="2610192">
                <a:moveTo>
                  <a:pt x="0" y="0"/>
                </a:moveTo>
                <a:lnTo>
                  <a:pt x="2610192" y="0"/>
                </a:lnTo>
                <a:lnTo>
                  <a:pt x="2610192" y="190627"/>
                </a:lnTo>
                <a:lnTo>
                  <a:pt x="0" y="190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265158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438300" y="4352190"/>
            <a:ext cx="2610192" cy="190627"/>
          </a:xfrm>
          <a:custGeom>
            <a:avLst/>
            <a:gdLst/>
            <a:ahLst/>
            <a:cxnLst/>
            <a:rect r="r" b="b" t="t" l="l"/>
            <a:pathLst>
              <a:path h="190627" w="2610192">
                <a:moveTo>
                  <a:pt x="0" y="0"/>
                </a:moveTo>
                <a:lnTo>
                  <a:pt x="2610193" y="0"/>
                </a:lnTo>
                <a:lnTo>
                  <a:pt x="2610193" y="190627"/>
                </a:lnTo>
                <a:lnTo>
                  <a:pt x="0" y="190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265158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306470" y="7308091"/>
            <a:ext cx="1768676" cy="190627"/>
          </a:xfrm>
          <a:custGeom>
            <a:avLst/>
            <a:gdLst/>
            <a:ahLst/>
            <a:cxnLst/>
            <a:rect r="r" b="b" t="t" l="l"/>
            <a:pathLst>
              <a:path h="190627" w="1768676">
                <a:moveTo>
                  <a:pt x="0" y="0"/>
                </a:moveTo>
                <a:lnTo>
                  <a:pt x="1768676" y="0"/>
                </a:lnTo>
                <a:lnTo>
                  <a:pt x="1768676" y="190627"/>
                </a:lnTo>
                <a:lnTo>
                  <a:pt x="0" y="190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438897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79817" y="7308091"/>
            <a:ext cx="1768676" cy="190627"/>
          </a:xfrm>
          <a:custGeom>
            <a:avLst/>
            <a:gdLst/>
            <a:ahLst/>
            <a:cxnLst/>
            <a:rect r="r" b="b" t="t" l="l"/>
            <a:pathLst>
              <a:path h="190627" w="1768676">
                <a:moveTo>
                  <a:pt x="0" y="0"/>
                </a:moveTo>
                <a:lnTo>
                  <a:pt x="1768676" y="0"/>
                </a:lnTo>
                <a:lnTo>
                  <a:pt x="1768676" y="190627"/>
                </a:lnTo>
                <a:lnTo>
                  <a:pt x="0" y="190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438897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7196977" y="3925423"/>
            <a:ext cx="1063491" cy="1055756"/>
            <a:chOff x="0" y="0"/>
            <a:chExt cx="1417988" cy="14076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17988" cy="1407675"/>
            </a:xfrm>
            <a:custGeom>
              <a:avLst/>
              <a:gdLst/>
              <a:ahLst/>
              <a:cxnLst/>
              <a:rect r="r" b="b" t="t" l="l"/>
              <a:pathLst>
                <a:path h="1407675" w="1417988">
                  <a:moveTo>
                    <a:pt x="0" y="0"/>
                  </a:moveTo>
                  <a:lnTo>
                    <a:pt x="1417988" y="0"/>
                  </a:lnTo>
                  <a:lnTo>
                    <a:pt x="1417988" y="1407675"/>
                  </a:lnTo>
                  <a:lnTo>
                    <a:pt x="0" y="1407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25515" y="213176"/>
              <a:ext cx="966957" cy="1194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882"/>
                </a:lnSpc>
                <a:spcBef>
                  <a:spcPct val="0"/>
                </a:spcBef>
              </a:pPr>
              <a:r>
                <a:rPr lang="en-US" b="true" sz="6090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1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798115" y="3925423"/>
            <a:ext cx="1063491" cy="1055756"/>
            <a:chOff x="0" y="0"/>
            <a:chExt cx="1417988" cy="14076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17988" cy="1407675"/>
            </a:xfrm>
            <a:custGeom>
              <a:avLst/>
              <a:gdLst/>
              <a:ahLst/>
              <a:cxnLst/>
              <a:rect r="r" b="b" t="t" l="l"/>
              <a:pathLst>
                <a:path h="1407675" w="1417988">
                  <a:moveTo>
                    <a:pt x="0" y="0"/>
                  </a:moveTo>
                  <a:lnTo>
                    <a:pt x="1417988" y="0"/>
                  </a:lnTo>
                  <a:lnTo>
                    <a:pt x="1417988" y="1407675"/>
                  </a:lnTo>
                  <a:lnTo>
                    <a:pt x="0" y="1407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25515" y="213176"/>
              <a:ext cx="966957" cy="1194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882"/>
                </a:lnSpc>
                <a:spcBef>
                  <a:spcPct val="0"/>
                </a:spcBef>
              </a:pPr>
              <a:r>
                <a:rPr lang="en-US" b="true" sz="6090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255068" y="6866360"/>
            <a:ext cx="1063491" cy="1055756"/>
            <a:chOff x="0" y="0"/>
            <a:chExt cx="1417988" cy="140767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17988" cy="1407675"/>
            </a:xfrm>
            <a:custGeom>
              <a:avLst/>
              <a:gdLst/>
              <a:ahLst/>
              <a:cxnLst/>
              <a:rect r="r" b="b" t="t" l="l"/>
              <a:pathLst>
                <a:path h="1407675" w="1417988">
                  <a:moveTo>
                    <a:pt x="0" y="0"/>
                  </a:moveTo>
                  <a:lnTo>
                    <a:pt x="1417988" y="0"/>
                  </a:lnTo>
                  <a:lnTo>
                    <a:pt x="1417988" y="1407675"/>
                  </a:lnTo>
                  <a:lnTo>
                    <a:pt x="0" y="1407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225515" y="213176"/>
              <a:ext cx="966957" cy="1194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882"/>
                </a:lnSpc>
                <a:spcBef>
                  <a:spcPct val="0"/>
                </a:spcBef>
              </a:pPr>
              <a:r>
                <a:rPr lang="en-US" b="true" sz="6090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740025" y="6866360"/>
            <a:ext cx="1063491" cy="1055756"/>
            <a:chOff x="0" y="0"/>
            <a:chExt cx="1417988" cy="140767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17988" cy="1407675"/>
            </a:xfrm>
            <a:custGeom>
              <a:avLst/>
              <a:gdLst/>
              <a:ahLst/>
              <a:cxnLst/>
              <a:rect r="r" b="b" t="t" l="l"/>
              <a:pathLst>
                <a:path h="1407675" w="1417988">
                  <a:moveTo>
                    <a:pt x="0" y="0"/>
                  </a:moveTo>
                  <a:lnTo>
                    <a:pt x="1417988" y="0"/>
                  </a:lnTo>
                  <a:lnTo>
                    <a:pt x="1417988" y="1407675"/>
                  </a:lnTo>
                  <a:lnTo>
                    <a:pt x="0" y="1407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223763" y="213176"/>
              <a:ext cx="966957" cy="1194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882"/>
                </a:lnSpc>
                <a:spcBef>
                  <a:spcPct val="0"/>
                </a:spcBef>
              </a:pPr>
              <a:r>
                <a:rPr lang="en-US" b="true" sz="6090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4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2244922" y="3171648"/>
            <a:ext cx="3589364" cy="2551712"/>
          </a:xfrm>
          <a:custGeom>
            <a:avLst/>
            <a:gdLst/>
            <a:ahLst/>
            <a:cxnLst/>
            <a:rect r="r" b="b" t="t" l="l"/>
            <a:pathLst>
              <a:path h="2551712" w="3589364">
                <a:moveTo>
                  <a:pt x="0" y="0"/>
                </a:moveTo>
                <a:lnTo>
                  <a:pt x="3589364" y="0"/>
                </a:lnTo>
                <a:lnTo>
                  <a:pt x="3589364" y="2551712"/>
                </a:lnTo>
                <a:lnTo>
                  <a:pt x="0" y="25517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13224297" y="3171648"/>
            <a:ext cx="3589364" cy="2551712"/>
          </a:xfrm>
          <a:custGeom>
            <a:avLst/>
            <a:gdLst/>
            <a:ahLst/>
            <a:cxnLst/>
            <a:rect r="r" b="b" t="t" l="l"/>
            <a:pathLst>
              <a:path h="2551712" w="3589364">
                <a:moveTo>
                  <a:pt x="0" y="0"/>
                </a:moveTo>
                <a:lnTo>
                  <a:pt x="3589365" y="0"/>
                </a:lnTo>
                <a:lnTo>
                  <a:pt x="3589365" y="2551712"/>
                </a:lnTo>
                <a:lnTo>
                  <a:pt x="0" y="25517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2244922" y="6341642"/>
            <a:ext cx="3589364" cy="2551712"/>
          </a:xfrm>
          <a:custGeom>
            <a:avLst/>
            <a:gdLst/>
            <a:ahLst/>
            <a:cxnLst/>
            <a:rect r="r" b="b" t="t" l="l"/>
            <a:pathLst>
              <a:path h="2551712" w="3589364">
                <a:moveTo>
                  <a:pt x="0" y="0"/>
                </a:moveTo>
                <a:lnTo>
                  <a:pt x="3589364" y="0"/>
                </a:lnTo>
                <a:lnTo>
                  <a:pt x="3589364" y="2551711"/>
                </a:lnTo>
                <a:lnTo>
                  <a:pt x="0" y="25517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13224297" y="6341642"/>
            <a:ext cx="3589364" cy="2551712"/>
          </a:xfrm>
          <a:custGeom>
            <a:avLst/>
            <a:gdLst/>
            <a:ahLst/>
            <a:cxnLst/>
            <a:rect r="r" b="b" t="t" l="l"/>
            <a:pathLst>
              <a:path h="2551712" w="3589364">
                <a:moveTo>
                  <a:pt x="0" y="0"/>
                </a:moveTo>
                <a:lnTo>
                  <a:pt x="3589365" y="0"/>
                </a:lnTo>
                <a:lnTo>
                  <a:pt x="3589365" y="2551711"/>
                </a:lnTo>
                <a:lnTo>
                  <a:pt x="0" y="25517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1" id="31"/>
          <p:cNvSpPr txBox="true"/>
          <p:nvPr/>
        </p:nvSpPr>
        <p:spPr>
          <a:xfrm rot="0">
            <a:off x="5306470" y="1362627"/>
            <a:ext cx="8445644" cy="14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72"/>
              </a:lnSpc>
              <a:spcBef>
                <a:spcPct val="0"/>
              </a:spcBef>
            </a:pPr>
            <a:r>
              <a:rPr lang="en-US" b="true" sz="9798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Infographic Slide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0">
            <a:off x="17347177" y="5143500"/>
            <a:ext cx="483626" cy="4389151"/>
            <a:chOff x="0" y="0"/>
            <a:chExt cx="127375" cy="11559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375" cy="1155990"/>
            </a:xfrm>
            <a:custGeom>
              <a:avLst/>
              <a:gdLst/>
              <a:ahLst/>
              <a:cxnLst/>
              <a:rect r="r" b="b" t="t" l="l"/>
              <a:pathLst>
                <a:path h="1155990" w="127375">
                  <a:moveTo>
                    <a:pt x="0" y="0"/>
                  </a:moveTo>
                  <a:lnTo>
                    <a:pt x="127375" y="0"/>
                  </a:lnTo>
                  <a:lnTo>
                    <a:pt x="127375" y="1155990"/>
                  </a:lnTo>
                  <a:lnTo>
                    <a:pt x="0" y="1155990"/>
                  </a:lnTo>
                  <a:close/>
                </a:path>
              </a:pathLst>
            </a:custGeom>
            <a:solidFill>
              <a:srgbClr val="B8121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127375" cy="12321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4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306470" y="1362627"/>
            <a:ext cx="8445644" cy="1422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72"/>
              </a:lnSpc>
              <a:spcBef>
                <a:spcPct val="0"/>
              </a:spcBef>
            </a:pPr>
            <a:r>
              <a:rPr lang="en-US" b="true" sz="9798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Infographic Slide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4425049" y="5712568"/>
            <a:ext cx="10208486" cy="204170"/>
          </a:xfrm>
          <a:custGeom>
            <a:avLst/>
            <a:gdLst/>
            <a:ahLst/>
            <a:cxnLst/>
            <a:rect r="r" b="b" t="t" l="l"/>
            <a:pathLst>
              <a:path h="204170" w="10208486">
                <a:moveTo>
                  <a:pt x="0" y="0"/>
                </a:moveTo>
                <a:lnTo>
                  <a:pt x="10208486" y="0"/>
                </a:lnTo>
                <a:lnTo>
                  <a:pt x="10208486" y="204170"/>
                </a:lnTo>
                <a:lnTo>
                  <a:pt x="0" y="204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700949" y="5095819"/>
            <a:ext cx="1448199" cy="1437667"/>
            <a:chOff x="0" y="0"/>
            <a:chExt cx="1930932" cy="191688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30932" cy="1916889"/>
            </a:xfrm>
            <a:custGeom>
              <a:avLst/>
              <a:gdLst/>
              <a:ahLst/>
              <a:cxnLst/>
              <a:rect r="r" b="b" t="t" l="l"/>
              <a:pathLst>
                <a:path h="1916889" w="1930932">
                  <a:moveTo>
                    <a:pt x="0" y="0"/>
                  </a:moveTo>
                  <a:lnTo>
                    <a:pt x="1930932" y="0"/>
                  </a:lnTo>
                  <a:lnTo>
                    <a:pt x="1930932" y="1916889"/>
                  </a:lnTo>
                  <a:lnTo>
                    <a:pt x="0" y="19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307094" y="295558"/>
              <a:ext cx="1316745" cy="1621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371"/>
                </a:lnSpc>
                <a:spcBef>
                  <a:spcPct val="0"/>
                </a:spcBef>
              </a:pPr>
              <a:r>
                <a:rPr lang="en-US" b="true" sz="8293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1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103778" y="5095819"/>
            <a:ext cx="1448199" cy="1437667"/>
            <a:chOff x="0" y="0"/>
            <a:chExt cx="1930932" cy="191688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930932" cy="1916889"/>
            </a:xfrm>
            <a:custGeom>
              <a:avLst/>
              <a:gdLst/>
              <a:ahLst/>
              <a:cxnLst/>
              <a:rect r="r" b="b" t="t" l="l"/>
              <a:pathLst>
                <a:path h="1916889" w="1930932">
                  <a:moveTo>
                    <a:pt x="0" y="0"/>
                  </a:moveTo>
                  <a:lnTo>
                    <a:pt x="1930932" y="0"/>
                  </a:lnTo>
                  <a:lnTo>
                    <a:pt x="1930932" y="1916889"/>
                  </a:lnTo>
                  <a:lnTo>
                    <a:pt x="0" y="19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07094" y="295558"/>
              <a:ext cx="1316745" cy="1621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371"/>
                </a:lnSpc>
                <a:spcBef>
                  <a:spcPct val="0"/>
                </a:spcBef>
              </a:pPr>
              <a:r>
                <a:rPr lang="en-US" b="true" sz="8293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2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506606" y="5095819"/>
            <a:ext cx="1448199" cy="1437667"/>
            <a:chOff x="0" y="0"/>
            <a:chExt cx="1930932" cy="191688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30932" cy="1916889"/>
            </a:xfrm>
            <a:custGeom>
              <a:avLst/>
              <a:gdLst/>
              <a:ahLst/>
              <a:cxnLst/>
              <a:rect r="r" b="b" t="t" l="l"/>
              <a:pathLst>
                <a:path h="1916889" w="1930932">
                  <a:moveTo>
                    <a:pt x="0" y="0"/>
                  </a:moveTo>
                  <a:lnTo>
                    <a:pt x="1930932" y="0"/>
                  </a:lnTo>
                  <a:lnTo>
                    <a:pt x="1930932" y="1916889"/>
                  </a:lnTo>
                  <a:lnTo>
                    <a:pt x="0" y="19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307094" y="295558"/>
              <a:ext cx="1316745" cy="1621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371"/>
                </a:lnSpc>
                <a:spcBef>
                  <a:spcPct val="0"/>
                </a:spcBef>
              </a:pPr>
              <a:r>
                <a:rPr lang="en-US" b="true" sz="8293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3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909435" y="5095819"/>
            <a:ext cx="1448199" cy="1437667"/>
            <a:chOff x="0" y="0"/>
            <a:chExt cx="1930932" cy="191688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30932" cy="1916889"/>
            </a:xfrm>
            <a:custGeom>
              <a:avLst/>
              <a:gdLst/>
              <a:ahLst/>
              <a:cxnLst/>
              <a:rect r="r" b="b" t="t" l="l"/>
              <a:pathLst>
                <a:path h="1916889" w="1930932">
                  <a:moveTo>
                    <a:pt x="0" y="0"/>
                  </a:moveTo>
                  <a:lnTo>
                    <a:pt x="1930932" y="0"/>
                  </a:lnTo>
                  <a:lnTo>
                    <a:pt x="1930932" y="1916889"/>
                  </a:lnTo>
                  <a:lnTo>
                    <a:pt x="0" y="19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304708" y="295558"/>
              <a:ext cx="1316745" cy="1621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371"/>
                </a:lnSpc>
                <a:spcBef>
                  <a:spcPct val="0"/>
                </a:spcBef>
              </a:pPr>
              <a:r>
                <a:rPr lang="en-US" b="true" sz="8293">
                  <a:solidFill>
                    <a:srgbClr val="FFFFFF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true" flipV="false" rot="0">
            <a:off x="2203825" y="2433048"/>
            <a:ext cx="7485717" cy="6342444"/>
          </a:xfrm>
          <a:custGeom>
            <a:avLst/>
            <a:gdLst/>
            <a:ahLst/>
            <a:cxnLst/>
            <a:rect r="r" b="b" t="t" l="l"/>
            <a:pathLst>
              <a:path h="6342444" w="7485717">
                <a:moveTo>
                  <a:pt x="7485717" y="0"/>
                </a:moveTo>
                <a:lnTo>
                  <a:pt x="0" y="0"/>
                </a:lnTo>
                <a:lnTo>
                  <a:pt x="0" y="6342444"/>
                </a:lnTo>
                <a:lnTo>
                  <a:pt x="7485717" y="6342444"/>
                </a:lnTo>
                <a:lnTo>
                  <a:pt x="7485717" y="0"/>
                </a:lnTo>
                <a:close/>
              </a:path>
            </a:pathLst>
          </a:custGeom>
          <a:blipFill>
            <a:blip r:embed="rId6">
              <a:alphaModFix amt="5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53355" y="1756081"/>
            <a:ext cx="5236443" cy="142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72"/>
              </a:lnSpc>
              <a:spcBef>
                <a:spcPct val="0"/>
              </a:spcBef>
            </a:pPr>
            <a:r>
              <a:rPr lang="en-US" b="true" sz="9798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Key Points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318465" y="4134404"/>
            <a:ext cx="4942732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</a:pPr>
            <a:r>
              <a:rPr lang="en-US" sz="2100" strike="noStrike" u="none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rPr>
              <a:t>Lorem ipsum dolor sit amet, consectetur adipiscing elit, sed do eiusmod tempor.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18465" y="3616865"/>
            <a:ext cx="4116257" cy="45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74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 Bold"/>
              </a:rPr>
              <a:t>Write an important idea here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318465" y="5935046"/>
            <a:ext cx="4942732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</a:pPr>
            <a:r>
              <a:rPr lang="en-US" sz="2100" strike="noStrike" u="none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rPr>
              <a:t>Lorem ipsum dolor sit amet, consectetur adipiscing elit, sed do eiusmod tempor.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18465" y="5417507"/>
            <a:ext cx="4116257" cy="45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74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 Bold"/>
              </a:rPr>
              <a:t>Write an important idea here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18465" y="7735688"/>
            <a:ext cx="4942732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</a:pPr>
            <a:r>
              <a:rPr lang="en-US" sz="2100" strike="noStrike" u="none">
                <a:solidFill>
                  <a:srgbClr val="000000"/>
                </a:solidFill>
                <a:latin typeface="Circe"/>
                <a:ea typeface="Circe"/>
                <a:cs typeface="Circe"/>
                <a:sym typeface="Circe"/>
              </a:rPr>
              <a:t>Lorem ipsum dolor sit amet, consectetur adipiscing elit, sed do eiusmod tempor.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318465" y="7218149"/>
            <a:ext cx="4116257" cy="45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74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 Bold"/>
              </a:rPr>
              <a:t>Write an important idea here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53355" y="3658231"/>
            <a:ext cx="525140" cy="142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72"/>
              </a:lnSpc>
              <a:spcBef>
                <a:spcPct val="0"/>
              </a:spcBef>
            </a:pPr>
            <a:r>
              <a:rPr lang="en-US" b="true" sz="9798">
                <a:solidFill>
                  <a:srgbClr val="60AB5E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097954" y="7249531"/>
            <a:ext cx="635943" cy="142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72"/>
              </a:lnSpc>
              <a:spcBef>
                <a:spcPct val="0"/>
              </a:spcBef>
            </a:pPr>
            <a:r>
              <a:rPr lang="en-US" b="true" sz="9798">
                <a:solidFill>
                  <a:srgbClr val="60AB5E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102307" y="5453881"/>
            <a:ext cx="627236" cy="142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72"/>
              </a:lnSpc>
              <a:spcBef>
                <a:spcPct val="0"/>
              </a:spcBef>
            </a:pPr>
            <a:r>
              <a:rPr lang="en-US" b="true" sz="9798">
                <a:solidFill>
                  <a:srgbClr val="60AB5E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TextBox 11" id="11"/>
          <p:cNvSpPr txBox="true"/>
          <p:nvPr/>
        </p:nvSpPr>
        <p:spPr>
          <a:xfrm rot="0">
            <a:off x="5740265" y="3203400"/>
            <a:ext cx="7578054" cy="4488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83"/>
              </a:lnSpc>
            </a:pPr>
            <a:r>
              <a:rPr lang="en-US" sz="17042" b="true">
                <a:solidFill>
                  <a:srgbClr val="52B0CF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Thank</a:t>
            </a:r>
          </a:p>
          <a:p>
            <a:pPr algn="ctr" marL="0" indent="0" lvl="0">
              <a:lnSpc>
                <a:spcPts val="17383"/>
              </a:lnSpc>
            </a:pPr>
            <a:r>
              <a:rPr lang="en-US" b="true" sz="17042">
                <a:solidFill>
                  <a:srgbClr val="52B0CF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You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417230" y="8147553"/>
            <a:ext cx="747649" cy="74764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5858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3413" lIns="53413" bIns="53413" rIns="53413"/>
            <a:lstStyle/>
            <a:p>
              <a:pPr algn="ctr" marL="0" indent="0" lvl="0">
                <a:lnSpc>
                  <a:spcPts val="315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435264" y="8147553"/>
            <a:ext cx="747649" cy="747649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5858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3413" lIns="53413" bIns="53413" rIns="53413"/>
            <a:lstStyle/>
            <a:p>
              <a:pPr algn="ctr" marL="0" indent="0" lvl="0">
                <a:lnSpc>
                  <a:spcPts val="315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944076" y="8147553"/>
            <a:ext cx="747649" cy="747649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5858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3413" lIns="53413" bIns="53413" rIns="53413"/>
            <a:lstStyle/>
            <a:p>
              <a:pPr algn="ctr" marL="0" indent="0" lvl="0">
                <a:lnSpc>
                  <a:spcPts val="315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7592447" y="8301907"/>
            <a:ext cx="433285" cy="419892"/>
          </a:xfrm>
          <a:custGeom>
            <a:avLst/>
            <a:gdLst/>
            <a:ahLst/>
            <a:cxnLst/>
            <a:rect r="r" b="b" t="t" l="l"/>
            <a:pathLst>
              <a:path h="419892" w="433285">
                <a:moveTo>
                  <a:pt x="0" y="0"/>
                </a:moveTo>
                <a:lnTo>
                  <a:pt x="433284" y="0"/>
                </a:lnTo>
                <a:lnTo>
                  <a:pt x="433284" y="419892"/>
                </a:lnTo>
                <a:lnTo>
                  <a:pt x="0" y="419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060288" y="8263765"/>
            <a:ext cx="515227" cy="515227"/>
          </a:xfrm>
          <a:custGeom>
            <a:avLst/>
            <a:gdLst/>
            <a:ahLst/>
            <a:cxnLst/>
            <a:rect r="r" b="b" t="t" l="l"/>
            <a:pathLst>
              <a:path h="515227" w="515227">
                <a:moveTo>
                  <a:pt x="0" y="0"/>
                </a:moveTo>
                <a:lnTo>
                  <a:pt x="515227" y="0"/>
                </a:lnTo>
                <a:lnTo>
                  <a:pt x="515227" y="515226"/>
                </a:lnTo>
                <a:lnTo>
                  <a:pt x="0" y="515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2563033" y="8374615"/>
            <a:ext cx="456044" cy="293527"/>
          </a:xfrm>
          <a:custGeom>
            <a:avLst/>
            <a:gdLst/>
            <a:ahLst/>
            <a:cxnLst/>
            <a:rect r="r" b="b" t="t" l="l"/>
            <a:pathLst>
              <a:path h="293527" w="456044">
                <a:moveTo>
                  <a:pt x="0" y="0"/>
                </a:moveTo>
                <a:lnTo>
                  <a:pt x="456044" y="0"/>
                </a:lnTo>
                <a:lnTo>
                  <a:pt x="456044" y="293526"/>
                </a:lnTo>
                <a:lnTo>
                  <a:pt x="0" y="2935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2563033" y="3353351"/>
            <a:ext cx="3930384" cy="3401569"/>
          </a:xfrm>
          <a:custGeom>
            <a:avLst/>
            <a:gdLst/>
            <a:ahLst/>
            <a:cxnLst/>
            <a:rect r="r" b="b" t="t" l="l"/>
            <a:pathLst>
              <a:path h="3401569" w="3930384">
                <a:moveTo>
                  <a:pt x="0" y="0"/>
                </a:moveTo>
                <a:lnTo>
                  <a:pt x="3930384" y="0"/>
                </a:lnTo>
                <a:lnTo>
                  <a:pt x="3930384" y="3401569"/>
                </a:lnTo>
                <a:lnTo>
                  <a:pt x="0" y="34015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318319" y="3463659"/>
            <a:ext cx="2999279" cy="3359681"/>
          </a:xfrm>
          <a:custGeom>
            <a:avLst/>
            <a:gdLst/>
            <a:ahLst/>
            <a:cxnLst/>
            <a:rect r="r" b="b" t="t" l="l"/>
            <a:pathLst>
              <a:path h="3359681" w="2999279">
                <a:moveTo>
                  <a:pt x="0" y="0"/>
                </a:moveTo>
                <a:lnTo>
                  <a:pt x="2999279" y="0"/>
                </a:lnTo>
                <a:lnTo>
                  <a:pt x="2999279" y="3359682"/>
                </a:lnTo>
                <a:lnTo>
                  <a:pt x="0" y="33596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0">
            <a:off x="2659116" y="4501294"/>
            <a:ext cx="4420865" cy="630586"/>
            <a:chOff x="0" y="0"/>
            <a:chExt cx="5894487" cy="8407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8" y="0"/>
                  </a:lnTo>
                  <a:lnTo>
                    <a:pt x="3375398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51909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7" y="0"/>
                  </a:lnTo>
                  <a:lnTo>
                    <a:pt x="3375397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931632" y="4501294"/>
            <a:ext cx="4420865" cy="630586"/>
            <a:chOff x="0" y="0"/>
            <a:chExt cx="5894487" cy="8407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8" y="0"/>
                  </a:lnTo>
                  <a:lnTo>
                    <a:pt x="3375398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1909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7" y="0"/>
                  </a:lnTo>
                  <a:lnTo>
                    <a:pt x="3375397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2659116" y="7684058"/>
            <a:ext cx="4420865" cy="630586"/>
            <a:chOff x="0" y="0"/>
            <a:chExt cx="5894487" cy="84078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8" y="0"/>
                  </a:lnTo>
                  <a:lnTo>
                    <a:pt x="3375398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51909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7" y="0"/>
                  </a:lnTo>
                  <a:lnTo>
                    <a:pt x="3375397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1931632" y="7684058"/>
            <a:ext cx="4420865" cy="630586"/>
            <a:chOff x="0" y="0"/>
            <a:chExt cx="5894487" cy="8407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8" y="0"/>
                  </a:lnTo>
                  <a:lnTo>
                    <a:pt x="3375398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519090" y="0"/>
              <a:ext cx="3375398" cy="840781"/>
            </a:xfrm>
            <a:custGeom>
              <a:avLst/>
              <a:gdLst/>
              <a:ahLst/>
              <a:cxnLst/>
              <a:rect r="r" b="b" t="t" l="l"/>
              <a:pathLst>
                <a:path h="840781" w="3375398">
                  <a:moveTo>
                    <a:pt x="0" y="0"/>
                  </a:moveTo>
                  <a:lnTo>
                    <a:pt x="3375397" y="0"/>
                  </a:lnTo>
                  <a:lnTo>
                    <a:pt x="3375397" y="840781"/>
                  </a:lnTo>
                  <a:lnTo>
                    <a:pt x="0" y="840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1450611">
            <a:off x="7055370" y="3868990"/>
            <a:ext cx="5051652" cy="4114800"/>
          </a:xfrm>
          <a:custGeom>
            <a:avLst/>
            <a:gdLst/>
            <a:ahLst/>
            <a:cxnLst/>
            <a:rect r="r" b="b" t="t" l="l"/>
            <a:pathLst>
              <a:path h="4114800" w="5051652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498126" y="3401487"/>
            <a:ext cx="4166141" cy="4774947"/>
          </a:xfrm>
          <a:custGeom>
            <a:avLst/>
            <a:gdLst/>
            <a:ahLst/>
            <a:cxnLst/>
            <a:rect r="r" b="b" t="t" l="l"/>
            <a:pathLst>
              <a:path h="4774947" w="4166141">
                <a:moveTo>
                  <a:pt x="0" y="0"/>
                </a:moveTo>
                <a:lnTo>
                  <a:pt x="4166141" y="0"/>
                </a:lnTo>
                <a:lnTo>
                  <a:pt x="4166141" y="4774947"/>
                </a:lnTo>
                <a:lnTo>
                  <a:pt x="0" y="47749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328781" y="1498026"/>
            <a:ext cx="12401021" cy="122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51"/>
              </a:lnSpc>
              <a:spcBef>
                <a:spcPct val="0"/>
              </a:spcBef>
            </a:pPr>
            <a:r>
              <a:rPr lang="en-US" b="true" sz="8452" strike="noStrike" u="none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TABLE OF CONTENTS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964400" y="4494295"/>
            <a:ext cx="3810298" cy="63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2"/>
              </a:lnSpc>
              <a:spcBef>
                <a:spcPct val="0"/>
              </a:spcBef>
            </a:pPr>
            <a:r>
              <a:rPr lang="en-US" b="true" sz="3773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 Bold"/>
              </a:rPr>
              <a:t>Overview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236916" y="4494295"/>
            <a:ext cx="3810298" cy="63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2"/>
              </a:lnSpc>
              <a:spcBef>
                <a:spcPct val="0"/>
              </a:spcBef>
            </a:pPr>
            <a:r>
              <a:rPr lang="en-US" b="true" sz="3773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 Bold"/>
              </a:rPr>
              <a:t>Structure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964400" y="7677059"/>
            <a:ext cx="3810298" cy="63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2"/>
              </a:lnSpc>
              <a:spcBef>
                <a:spcPct val="0"/>
              </a:spcBef>
            </a:pPr>
            <a:r>
              <a:rPr lang="en-US" b="true" sz="3773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 Bold"/>
              </a:rPr>
              <a:t>Spinal Cord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236916" y="7677059"/>
            <a:ext cx="3810298" cy="63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2"/>
              </a:lnSpc>
              <a:spcBef>
                <a:spcPct val="0"/>
              </a:spcBef>
            </a:pPr>
            <a:r>
              <a:rPr lang="en-US" b="true" sz="3773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 Bold"/>
              </a:rPr>
              <a:t>Health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264185" y="3118507"/>
            <a:ext cx="1210728" cy="144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6"/>
              </a:lnSpc>
              <a:spcBef>
                <a:spcPct val="0"/>
              </a:spcBef>
            </a:pPr>
            <a:r>
              <a:rPr lang="en-US" sz="8497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01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264185" y="6242537"/>
            <a:ext cx="1210728" cy="144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6"/>
              </a:lnSpc>
              <a:spcBef>
                <a:spcPct val="0"/>
              </a:spcBef>
            </a:pPr>
            <a:r>
              <a:rPr lang="en-US" sz="8497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03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536701" y="3118507"/>
            <a:ext cx="1210728" cy="144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6"/>
              </a:lnSpc>
              <a:spcBef>
                <a:spcPct val="0"/>
              </a:spcBef>
            </a:pPr>
            <a:r>
              <a:rPr lang="en-US" sz="8497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02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536701" y="6242537"/>
            <a:ext cx="1210728" cy="144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6"/>
              </a:lnSpc>
              <a:spcBef>
                <a:spcPct val="0"/>
              </a:spcBef>
            </a:pPr>
            <a:r>
              <a:rPr lang="en-US" sz="8497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-808200"/>
            <a:ext cx="3816599" cy="2761830"/>
          </a:xfrm>
          <a:custGeom>
            <a:avLst/>
            <a:gdLst/>
            <a:ahLst/>
            <a:cxnLst/>
            <a:rect r="r" b="b" t="t" l="l"/>
            <a:pathLst>
              <a:path h="2761830" w="3816599">
                <a:moveTo>
                  <a:pt x="0" y="0"/>
                </a:moveTo>
                <a:lnTo>
                  <a:pt x="3816599" y="0"/>
                </a:lnTo>
                <a:lnTo>
                  <a:pt x="3816599" y="2761829"/>
                </a:lnTo>
                <a:lnTo>
                  <a:pt x="0" y="2761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382821" y="8624341"/>
            <a:ext cx="2489347" cy="2416929"/>
          </a:xfrm>
          <a:custGeom>
            <a:avLst/>
            <a:gdLst/>
            <a:ahLst/>
            <a:cxnLst/>
            <a:rect r="r" b="b" t="t" l="l"/>
            <a:pathLst>
              <a:path h="2416929" w="2489347">
                <a:moveTo>
                  <a:pt x="0" y="0"/>
                </a:moveTo>
                <a:lnTo>
                  <a:pt x="2489346" y="0"/>
                </a:lnTo>
                <a:lnTo>
                  <a:pt x="2489346" y="2416929"/>
                </a:lnTo>
                <a:lnTo>
                  <a:pt x="0" y="2416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180181" y="-808200"/>
            <a:ext cx="2620426" cy="2568017"/>
          </a:xfrm>
          <a:custGeom>
            <a:avLst/>
            <a:gdLst/>
            <a:ahLst/>
            <a:cxnLst/>
            <a:rect r="r" b="b" t="t" l="l"/>
            <a:pathLst>
              <a:path h="2568017" w="2620426">
                <a:moveTo>
                  <a:pt x="0" y="0"/>
                </a:moveTo>
                <a:lnTo>
                  <a:pt x="2620426" y="0"/>
                </a:lnTo>
                <a:lnTo>
                  <a:pt x="2620426" y="2568017"/>
                </a:lnTo>
                <a:lnTo>
                  <a:pt x="0" y="256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47553" y="0"/>
            <a:ext cx="17192894" cy="10036352"/>
          </a:xfrm>
          <a:custGeom>
            <a:avLst/>
            <a:gdLst/>
            <a:ahLst/>
            <a:cxnLst/>
            <a:rect r="r" b="b" t="t" l="l"/>
            <a:pathLst>
              <a:path h="10036352" w="17192894">
                <a:moveTo>
                  <a:pt x="0" y="0"/>
                </a:moveTo>
                <a:lnTo>
                  <a:pt x="17192894" y="0"/>
                </a:lnTo>
                <a:lnTo>
                  <a:pt x="17192894" y="10036352"/>
                </a:lnTo>
                <a:lnTo>
                  <a:pt x="0" y="100363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0">
            <a:off x="2683018" y="2676239"/>
            <a:ext cx="6566946" cy="3285577"/>
            <a:chOff x="0" y="0"/>
            <a:chExt cx="8755928" cy="43807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162208" cy="4380770"/>
            </a:xfrm>
            <a:custGeom>
              <a:avLst/>
              <a:gdLst/>
              <a:ahLst/>
              <a:cxnLst/>
              <a:rect r="r" b="b" t="t" l="l"/>
              <a:pathLst>
                <a:path h="4380770" w="6162208">
                  <a:moveTo>
                    <a:pt x="0" y="0"/>
                  </a:moveTo>
                  <a:lnTo>
                    <a:pt x="6162208" y="0"/>
                  </a:lnTo>
                  <a:lnTo>
                    <a:pt x="6162208" y="4380770"/>
                  </a:lnTo>
                  <a:lnTo>
                    <a:pt x="0" y="438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593719" y="0"/>
              <a:ext cx="6162208" cy="4380770"/>
            </a:xfrm>
            <a:custGeom>
              <a:avLst/>
              <a:gdLst/>
              <a:ahLst/>
              <a:cxnLst/>
              <a:rect r="r" b="b" t="t" l="l"/>
              <a:pathLst>
                <a:path h="4380770" w="6162208">
                  <a:moveTo>
                    <a:pt x="0" y="0"/>
                  </a:moveTo>
                  <a:lnTo>
                    <a:pt x="6162209" y="0"/>
                  </a:lnTo>
                  <a:lnTo>
                    <a:pt x="6162209" y="4380770"/>
                  </a:lnTo>
                  <a:lnTo>
                    <a:pt x="0" y="438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331133" y="5420425"/>
            <a:ext cx="7048464" cy="3526491"/>
            <a:chOff x="0" y="0"/>
            <a:chExt cx="9397953" cy="47019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614050" cy="4701988"/>
            </a:xfrm>
            <a:custGeom>
              <a:avLst/>
              <a:gdLst/>
              <a:ahLst/>
              <a:cxnLst/>
              <a:rect r="r" b="b" t="t" l="l"/>
              <a:pathLst>
                <a:path h="4701988" w="6614050">
                  <a:moveTo>
                    <a:pt x="0" y="0"/>
                  </a:moveTo>
                  <a:lnTo>
                    <a:pt x="6614050" y="0"/>
                  </a:lnTo>
                  <a:lnTo>
                    <a:pt x="6614050" y="4701988"/>
                  </a:lnTo>
                  <a:lnTo>
                    <a:pt x="0" y="47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783903" y="0"/>
              <a:ext cx="6614050" cy="4701988"/>
            </a:xfrm>
            <a:custGeom>
              <a:avLst/>
              <a:gdLst/>
              <a:ahLst/>
              <a:cxnLst/>
              <a:rect r="r" b="b" t="t" l="l"/>
              <a:pathLst>
                <a:path h="4701988" w="6614050">
                  <a:moveTo>
                    <a:pt x="0" y="0"/>
                  </a:moveTo>
                  <a:lnTo>
                    <a:pt x="6614050" y="0"/>
                  </a:lnTo>
                  <a:lnTo>
                    <a:pt x="6614050" y="4701988"/>
                  </a:lnTo>
                  <a:lnTo>
                    <a:pt x="0" y="47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17" id="17"/>
          <p:cNvSpPr txBox="true"/>
          <p:nvPr/>
        </p:nvSpPr>
        <p:spPr>
          <a:xfrm rot="0">
            <a:off x="3217541" y="1462197"/>
            <a:ext cx="12623502" cy="1214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50"/>
              </a:lnSpc>
              <a:spcBef>
                <a:spcPct val="0"/>
              </a:spcBef>
            </a:pPr>
            <a:r>
              <a:rPr lang="en-US" b="true" sz="8363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Write a main idea here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769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5087094" y="1059875"/>
            <a:ext cx="2228104" cy="2336287"/>
          </a:xfrm>
          <a:custGeom>
            <a:avLst/>
            <a:gdLst/>
            <a:ahLst/>
            <a:cxnLst/>
            <a:rect r="r" b="b" t="t" l="l"/>
            <a:pathLst>
              <a:path h="2336287" w="2228104">
                <a:moveTo>
                  <a:pt x="0" y="0"/>
                </a:moveTo>
                <a:lnTo>
                  <a:pt x="2228105" y="0"/>
                </a:lnTo>
                <a:lnTo>
                  <a:pt x="2228105" y="2336287"/>
                </a:lnTo>
                <a:lnTo>
                  <a:pt x="0" y="2336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2930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2148843" y="797079"/>
            <a:ext cx="2881071" cy="1356959"/>
          </a:xfrm>
          <a:custGeom>
            <a:avLst/>
            <a:gdLst/>
            <a:ahLst/>
            <a:cxnLst/>
            <a:rect r="r" b="b" t="t" l="l"/>
            <a:pathLst>
              <a:path h="1356959" w="2881071">
                <a:moveTo>
                  <a:pt x="0" y="0"/>
                </a:moveTo>
                <a:lnTo>
                  <a:pt x="2881071" y="0"/>
                </a:lnTo>
                <a:lnTo>
                  <a:pt x="2881071" y="1356959"/>
                </a:lnTo>
                <a:lnTo>
                  <a:pt x="0" y="1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7217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887333" y="3030683"/>
            <a:ext cx="3794988" cy="379498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21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4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217541" y="1462197"/>
            <a:ext cx="12623502" cy="1214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50"/>
              </a:lnSpc>
              <a:spcBef>
                <a:spcPct val="0"/>
              </a:spcBef>
            </a:pPr>
            <a:r>
              <a:rPr lang="en-US" b="true" sz="8363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Write a main idea here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631798" y="3030683"/>
            <a:ext cx="3794988" cy="379498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21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4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42667" y="3030683"/>
            <a:ext cx="3794988" cy="379498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21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4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5400000">
            <a:off x="10488755" y="5454923"/>
            <a:ext cx="1078284" cy="954771"/>
          </a:xfrm>
          <a:custGeom>
            <a:avLst/>
            <a:gdLst/>
            <a:ahLst/>
            <a:cxnLst/>
            <a:rect r="r" b="b" t="t" l="l"/>
            <a:pathLst>
              <a:path h="954771" w="1078284">
                <a:moveTo>
                  <a:pt x="0" y="0"/>
                </a:moveTo>
                <a:lnTo>
                  <a:pt x="1078284" y="0"/>
                </a:lnTo>
                <a:lnTo>
                  <a:pt x="1078284" y="954771"/>
                </a:lnTo>
                <a:lnTo>
                  <a:pt x="0" y="954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10488755" y="3246236"/>
            <a:ext cx="1078284" cy="954771"/>
          </a:xfrm>
          <a:custGeom>
            <a:avLst/>
            <a:gdLst/>
            <a:ahLst/>
            <a:cxnLst/>
            <a:rect r="r" b="b" t="t" l="l"/>
            <a:pathLst>
              <a:path h="954771" w="1078284">
                <a:moveTo>
                  <a:pt x="0" y="0"/>
                </a:moveTo>
                <a:lnTo>
                  <a:pt x="1078284" y="0"/>
                </a:lnTo>
                <a:lnTo>
                  <a:pt x="1078284" y="954771"/>
                </a:lnTo>
                <a:lnTo>
                  <a:pt x="0" y="954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10488755" y="7663610"/>
            <a:ext cx="1078284" cy="954771"/>
          </a:xfrm>
          <a:custGeom>
            <a:avLst/>
            <a:gdLst/>
            <a:ahLst/>
            <a:cxnLst/>
            <a:rect r="r" b="b" t="t" l="l"/>
            <a:pathLst>
              <a:path h="954771" w="1078284">
                <a:moveTo>
                  <a:pt x="0" y="0"/>
                </a:moveTo>
                <a:lnTo>
                  <a:pt x="1078284" y="0"/>
                </a:lnTo>
                <a:lnTo>
                  <a:pt x="1078284" y="954771"/>
                </a:lnTo>
                <a:lnTo>
                  <a:pt x="0" y="954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217541" y="1462197"/>
            <a:ext cx="12623502" cy="1214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50"/>
              </a:lnSpc>
              <a:spcBef>
                <a:spcPct val="0"/>
              </a:spcBef>
            </a:pPr>
            <a:r>
              <a:rPr lang="en-US" b="true" sz="8363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Write a main idea here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43565" y="8275060"/>
            <a:ext cx="1597680" cy="1548297"/>
          </a:xfrm>
          <a:custGeom>
            <a:avLst/>
            <a:gdLst/>
            <a:ahLst/>
            <a:cxnLst/>
            <a:rect r="r" b="b" t="t" l="l"/>
            <a:pathLst>
              <a:path h="1548297" w="1597680">
                <a:moveTo>
                  <a:pt x="0" y="0"/>
                </a:moveTo>
                <a:lnTo>
                  <a:pt x="1597680" y="0"/>
                </a:lnTo>
                <a:lnTo>
                  <a:pt x="1597680" y="1548297"/>
                </a:lnTo>
                <a:lnTo>
                  <a:pt x="0" y="1548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231021" y="4224566"/>
            <a:ext cx="1837868" cy="1837868"/>
          </a:xfrm>
          <a:custGeom>
            <a:avLst/>
            <a:gdLst/>
            <a:ahLst/>
            <a:cxnLst/>
            <a:rect r="r" b="b" t="t" l="l"/>
            <a:pathLst>
              <a:path h="1837868" w="1837868">
                <a:moveTo>
                  <a:pt x="0" y="0"/>
                </a:moveTo>
                <a:lnTo>
                  <a:pt x="1837868" y="0"/>
                </a:lnTo>
                <a:lnTo>
                  <a:pt x="1837868" y="1837868"/>
                </a:lnTo>
                <a:lnTo>
                  <a:pt x="0" y="1837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28668" y="94125"/>
            <a:ext cx="16845543" cy="9833586"/>
          </a:xfrm>
          <a:custGeom>
            <a:avLst/>
            <a:gdLst/>
            <a:ahLst/>
            <a:cxnLst/>
            <a:rect r="r" b="b" t="t" l="l"/>
            <a:pathLst>
              <a:path h="9833586" w="16845543">
                <a:moveTo>
                  <a:pt x="0" y="0"/>
                </a:moveTo>
                <a:lnTo>
                  <a:pt x="16845543" y="0"/>
                </a:lnTo>
                <a:lnTo>
                  <a:pt x="16845543" y="9833586"/>
                </a:lnTo>
                <a:lnTo>
                  <a:pt x="0" y="9833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7438" y="492391"/>
            <a:ext cx="17472603" cy="9302217"/>
            <a:chOff x="0" y="0"/>
            <a:chExt cx="23296804" cy="12402956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3777514" y="2883666"/>
              <a:ext cx="12402956" cy="6635625"/>
            </a:xfrm>
            <a:custGeom>
              <a:avLst/>
              <a:gdLst/>
              <a:ahLst/>
              <a:cxnLst/>
              <a:rect r="r" b="b" t="t" l="l"/>
              <a:pathLst>
                <a:path h="6635625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6635625"/>
                  </a:lnTo>
                  <a:lnTo>
                    <a:pt x="0" y="663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165045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2147425" y="-2147425"/>
              <a:ext cx="12402956" cy="16697806"/>
            </a:xfrm>
            <a:custGeom>
              <a:avLst/>
              <a:gdLst/>
              <a:ahLst/>
              <a:cxnLst/>
              <a:rect r="r" b="b" t="t" l="l"/>
              <a:pathLst>
                <a:path h="16697806" w="12402956">
                  <a:moveTo>
                    <a:pt x="0" y="0"/>
                  </a:moveTo>
                  <a:lnTo>
                    <a:pt x="12402956" y="0"/>
                  </a:lnTo>
                  <a:lnTo>
                    <a:pt x="12402956" y="16697806"/>
                  </a:lnTo>
                  <a:lnTo>
                    <a:pt x="0" y="1669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5327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6697806" y="11986367"/>
              <a:ext cx="6169558" cy="416589"/>
              <a:chOff x="0" y="0"/>
              <a:chExt cx="1218678" cy="822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18678" cy="82289"/>
              </a:xfrm>
              <a:custGeom>
                <a:avLst/>
                <a:gdLst/>
                <a:ahLst/>
                <a:cxnLst/>
                <a:rect r="r" b="b" t="t" l="l"/>
                <a:pathLst>
                  <a:path h="82289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82289"/>
                    </a:lnTo>
                    <a:lnTo>
                      <a:pt x="0" y="82289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76200"/>
                <a:ext cx="1218678" cy="1584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0597350" y="37438"/>
              <a:ext cx="6169558" cy="292069"/>
              <a:chOff x="0" y="0"/>
              <a:chExt cx="1218678" cy="576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8678" cy="57693"/>
              </a:xfrm>
              <a:custGeom>
                <a:avLst/>
                <a:gdLst/>
                <a:ahLst/>
                <a:cxnLst/>
                <a:rect r="r" b="b" t="t" l="l"/>
                <a:pathLst>
                  <a:path h="57693" w="1218678">
                    <a:moveTo>
                      <a:pt x="0" y="0"/>
                    </a:moveTo>
                    <a:lnTo>
                      <a:pt x="1218678" y="0"/>
                    </a:lnTo>
                    <a:lnTo>
                      <a:pt x="1218678" y="57693"/>
                    </a:lnTo>
                    <a:lnTo>
                      <a:pt x="0" y="57693"/>
                    </a:lnTo>
                    <a:close/>
                  </a:path>
                </a:pathLst>
              </a:custGeom>
              <a:solidFill>
                <a:srgbClr val="B8121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8678" cy="133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874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6741276" y="2963636"/>
            <a:ext cx="5576032" cy="6037043"/>
          </a:xfrm>
          <a:custGeom>
            <a:avLst/>
            <a:gdLst/>
            <a:ahLst/>
            <a:cxnLst/>
            <a:rect r="r" b="b" t="t" l="l"/>
            <a:pathLst>
              <a:path h="6037043" w="5576032">
                <a:moveTo>
                  <a:pt x="0" y="0"/>
                </a:moveTo>
                <a:lnTo>
                  <a:pt x="5576032" y="0"/>
                </a:lnTo>
                <a:lnTo>
                  <a:pt x="5576032" y="6037043"/>
                </a:lnTo>
                <a:lnTo>
                  <a:pt x="0" y="6037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579213" y="2963636"/>
            <a:ext cx="1351806" cy="1341975"/>
          </a:xfrm>
          <a:custGeom>
            <a:avLst/>
            <a:gdLst/>
            <a:ahLst/>
            <a:cxnLst/>
            <a:rect r="r" b="b" t="t" l="l"/>
            <a:pathLst>
              <a:path h="1341975" w="1351806">
                <a:moveTo>
                  <a:pt x="0" y="0"/>
                </a:moveTo>
                <a:lnTo>
                  <a:pt x="1351807" y="0"/>
                </a:lnTo>
                <a:lnTo>
                  <a:pt x="1351807" y="1341975"/>
                </a:lnTo>
                <a:lnTo>
                  <a:pt x="0" y="1341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579213" y="6126533"/>
            <a:ext cx="1351806" cy="1341975"/>
          </a:xfrm>
          <a:custGeom>
            <a:avLst/>
            <a:gdLst/>
            <a:ahLst/>
            <a:cxnLst/>
            <a:rect r="r" b="b" t="t" l="l"/>
            <a:pathLst>
              <a:path h="1341975" w="1351806">
                <a:moveTo>
                  <a:pt x="0" y="0"/>
                </a:moveTo>
                <a:lnTo>
                  <a:pt x="1351807" y="0"/>
                </a:lnTo>
                <a:lnTo>
                  <a:pt x="1351807" y="1341975"/>
                </a:lnTo>
                <a:lnTo>
                  <a:pt x="0" y="1341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130023" y="2963636"/>
            <a:ext cx="1351806" cy="1341975"/>
          </a:xfrm>
          <a:custGeom>
            <a:avLst/>
            <a:gdLst/>
            <a:ahLst/>
            <a:cxnLst/>
            <a:rect r="r" b="b" t="t" l="l"/>
            <a:pathLst>
              <a:path h="1341975" w="1351806">
                <a:moveTo>
                  <a:pt x="0" y="0"/>
                </a:moveTo>
                <a:lnTo>
                  <a:pt x="1351806" y="0"/>
                </a:lnTo>
                <a:lnTo>
                  <a:pt x="1351806" y="1341975"/>
                </a:lnTo>
                <a:lnTo>
                  <a:pt x="0" y="1341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130023" y="6126533"/>
            <a:ext cx="1351806" cy="1341975"/>
          </a:xfrm>
          <a:custGeom>
            <a:avLst/>
            <a:gdLst/>
            <a:ahLst/>
            <a:cxnLst/>
            <a:rect r="r" b="b" t="t" l="l"/>
            <a:pathLst>
              <a:path h="1341975" w="1351806">
                <a:moveTo>
                  <a:pt x="0" y="0"/>
                </a:moveTo>
                <a:lnTo>
                  <a:pt x="1351806" y="0"/>
                </a:lnTo>
                <a:lnTo>
                  <a:pt x="1351806" y="1341975"/>
                </a:lnTo>
                <a:lnTo>
                  <a:pt x="0" y="13419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217541" y="1378209"/>
            <a:ext cx="12623502" cy="1214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50"/>
              </a:lnSpc>
              <a:spcBef>
                <a:spcPct val="0"/>
              </a:spcBef>
            </a:pPr>
            <a:r>
              <a:rPr lang="en-US" b="true" sz="8363">
                <a:solidFill>
                  <a:srgbClr val="E75858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Write a main idea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DAGiIwOC5gQ</dc:identifier>
  <dcterms:modified xsi:type="dcterms:W3CDTF">2011-08-01T06:04:30Z</dcterms:modified>
  <cp:revision>1</cp:revision>
  <dc:title> Notebook Introduction To Central Nervous System Slides</dc:title>
</cp:coreProperties>
</file>